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Island Bay Residents’ Association Community Update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Wednesday 9</a:t>
            </a:r>
            <a:r>
              <a:rPr lang="en-US" baseline="30000" dirty="0"/>
              <a:t>th</a:t>
            </a:r>
            <a:r>
              <a:rPr lang="en-US" dirty="0"/>
              <a:t> August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0393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Cycleway extension </a:t>
            </a:r>
            <a:br>
              <a:rPr lang="en-US" dirty="0"/>
            </a:br>
            <a:r>
              <a:rPr lang="en-US" dirty="0"/>
              <a:t>- Dee street to Berhampore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227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WCC team have met with stakeholders with the goal of understanding the local areas and the needs of those using the area</a:t>
            </a:r>
          </a:p>
          <a:p>
            <a:r>
              <a:rPr lang="en-US" dirty="0"/>
              <a:t>Commenced last year</a:t>
            </a:r>
          </a:p>
          <a:p>
            <a:pPr lvl="1"/>
            <a:r>
              <a:rPr lang="en-US" dirty="0"/>
              <a:t>Businesses</a:t>
            </a:r>
          </a:p>
          <a:p>
            <a:pPr lvl="1"/>
            <a:r>
              <a:rPr lang="en-US" dirty="0"/>
              <a:t>R</a:t>
            </a:r>
            <a:r>
              <a:rPr lang="en-NZ" dirty="0"/>
              <a:t>esidents Associations</a:t>
            </a:r>
          </a:p>
          <a:p>
            <a:pPr lvl="1"/>
            <a:r>
              <a:rPr lang="en-US" dirty="0"/>
              <a:t>Sports clubs </a:t>
            </a:r>
          </a:p>
          <a:p>
            <a:pPr lvl="1"/>
            <a:r>
              <a:rPr lang="en-US" dirty="0"/>
              <a:t>Hospital</a:t>
            </a:r>
          </a:p>
          <a:p>
            <a:pPr lvl="1"/>
            <a:r>
              <a:rPr lang="en-US" dirty="0"/>
              <a:t>Arvida </a:t>
            </a:r>
          </a:p>
          <a:p>
            <a:pPr lvl="1"/>
            <a:endParaRPr lang="en-US" dirty="0"/>
          </a:p>
          <a:p>
            <a:r>
              <a:rPr lang="en-US" dirty="0"/>
              <a:t>Ongoing engagement constantly feeding into the design development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0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Wakefield Park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WCC with reps from IBFC and softball club</a:t>
            </a:r>
          </a:p>
          <a:p>
            <a:r>
              <a:rPr lang="en-US" dirty="0"/>
              <a:t>Changes have been made to the design based on feedback from these groups</a:t>
            </a:r>
          </a:p>
          <a:p>
            <a:r>
              <a:rPr lang="en-US" dirty="0"/>
              <a:t>Particularly around retaining car parks</a:t>
            </a:r>
          </a:p>
          <a:p>
            <a:r>
              <a:rPr lang="en-US" dirty="0"/>
              <a:t>Further meeting last week with 10-12 clubs</a:t>
            </a:r>
          </a:p>
          <a:p>
            <a:r>
              <a:rPr lang="en-US" dirty="0"/>
              <a:t>Goal for net loss of close to zero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397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and accessibility</a:t>
            </a:r>
            <a:br>
              <a:rPr lang="en-US" dirty="0"/>
            </a:br>
            <a:r>
              <a:rPr lang="en-US" dirty="0"/>
              <a:t>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focused on pedestrian, bike, bus and accessibility improvements</a:t>
            </a:r>
          </a:p>
          <a:p>
            <a:r>
              <a:rPr lang="en-US" dirty="0"/>
              <a:t>Focus on pedestrian safety throughout the route</a:t>
            </a:r>
          </a:p>
          <a:p>
            <a:r>
              <a:rPr lang="en-US" dirty="0"/>
              <a:t>Goal for smoother bus passage</a:t>
            </a:r>
          </a:p>
          <a:p>
            <a:r>
              <a:rPr lang="en-US" dirty="0"/>
              <a:t>Run 2 audits to assess impacts e.g. on visibility</a:t>
            </a:r>
          </a:p>
          <a:p>
            <a:r>
              <a:rPr lang="en-US" dirty="0"/>
              <a:t>Work with hospital, FENZ, ambulance/hospital re impacts on access</a:t>
            </a:r>
          </a:p>
          <a:p>
            <a:endParaRPr lang="en-US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30085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Consultation – have your say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Expected timeline</a:t>
            </a:r>
          </a:p>
          <a:p>
            <a:pPr lvl="1"/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September for 4 weeks</a:t>
            </a:r>
          </a:p>
          <a:p>
            <a:pPr lvl="1"/>
            <a:r>
              <a:rPr lang="en-US" dirty="0"/>
              <a:t>Website, social media, you can sign up to the project newsletter</a:t>
            </a:r>
          </a:p>
          <a:p>
            <a:pPr lvl="1"/>
            <a:r>
              <a:rPr lang="en-US" dirty="0"/>
              <a:t>Submissions, including oral</a:t>
            </a:r>
          </a:p>
          <a:p>
            <a:pPr lvl="1"/>
            <a:endParaRPr lang="en-US" dirty="0"/>
          </a:p>
          <a:p>
            <a:r>
              <a:rPr lang="en-US" dirty="0"/>
              <a:t>All feedback is reviewed</a:t>
            </a:r>
          </a:p>
          <a:p>
            <a:pPr lvl="1"/>
            <a:r>
              <a:rPr lang="en-US" dirty="0"/>
              <a:t>Amendments may be made based on this </a:t>
            </a:r>
          </a:p>
          <a:p>
            <a:pPr lvl="1"/>
            <a:endParaRPr lang="en-US" dirty="0"/>
          </a:p>
          <a:p>
            <a:r>
              <a:rPr lang="en-US" dirty="0"/>
              <a:t>Submitted to council with amendments and reasons why to vote on</a:t>
            </a:r>
          </a:p>
          <a:p>
            <a:pPr lvl="1"/>
            <a:r>
              <a:rPr lang="en-US" dirty="0"/>
              <a:t>Mid December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32956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	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Scheduled to begin Feb/March next year</a:t>
            </a:r>
          </a:p>
          <a:p>
            <a:r>
              <a:rPr lang="en-US" dirty="0"/>
              <a:t>Part of rapid roll out of transitional network</a:t>
            </a:r>
          </a:p>
          <a:p>
            <a:r>
              <a:rPr lang="en-US" dirty="0"/>
              <a:t>Yes contractors already lined up: doing lots of council work, does not mean they cannot be redirected to other projects</a:t>
            </a:r>
          </a:p>
          <a:p>
            <a:r>
              <a:rPr lang="en-US" dirty="0"/>
              <a:t>8 teams of contractors on the go for all projects e.g. LGWM, town center upgrades</a:t>
            </a:r>
          </a:p>
          <a:p>
            <a:r>
              <a:rPr lang="en-US" dirty="0"/>
              <a:t>This contractors can easily be re-directed to other projects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103269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280</Words>
  <Application>Microsoft Macintosh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Island Bay Residents’ Association Community Update</vt:lpstr>
      <vt:lpstr>Cycleway extension  - Dee street to Berhampore</vt:lpstr>
      <vt:lpstr>Engagement </vt:lpstr>
      <vt:lpstr>Wakefield Park </vt:lpstr>
      <vt:lpstr>Safety and accessibility  </vt:lpstr>
      <vt:lpstr>Consultation – have your say </vt:lpstr>
      <vt:lpstr>Installation </vt:lpstr>
    </vt:vector>
  </TitlesOfParts>
  <Company>Wellington South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Island Bay Residents’ Association Community Update</dc:title>
  <dc:creator>Data Computer</dc:creator>
  <cp:lastModifiedBy>Sheila Hart</cp:lastModifiedBy>
  <cp:revision>3</cp:revision>
  <dcterms:created xsi:type="dcterms:W3CDTF">2023-08-09T06:30:56Z</dcterms:created>
  <dcterms:modified xsi:type="dcterms:W3CDTF">2023-08-12T21:23:18Z</dcterms:modified>
</cp:coreProperties>
</file>